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042926-9480-4CC6-BBD3-206F4685C1CA}" v="21" dt="2022-11-08T15:54:19.9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am Akerlof Berigan" userId="1a8d56fc-de3a-4c9a-bb6e-0d52f35feb29" providerId="ADAL" clId="{59042926-9480-4CC6-BBD3-206F4685C1CA}"/>
    <pc:docChg chg="undo custSel modSld">
      <pc:chgData name="Liam Akerlof Berigan" userId="1a8d56fc-de3a-4c9a-bb6e-0d52f35feb29" providerId="ADAL" clId="{59042926-9480-4CC6-BBD3-206F4685C1CA}" dt="2022-11-08T16:13:48.734" v="218" actId="1076"/>
      <pc:docMkLst>
        <pc:docMk/>
      </pc:docMkLst>
      <pc:sldChg chg="addSp delSp modSp mod">
        <pc:chgData name="Liam Akerlof Berigan" userId="1a8d56fc-de3a-4c9a-bb6e-0d52f35feb29" providerId="ADAL" clId="{59042926-9480-4CC6-BBD3-206F4685C1CA}" dt="2022-11-08T16:13:48.734" v="218" actId="1076"/>
        <pc:sldMkLst>
          <pc:docMk/>
          <pc:sldMk cId="145644170" sldId="257"/>
        </pc:sldMkLst>
        <pc:spChg chg="mod">
          <ac:chgData name="Liam Akerlof Berigan" userId="1a8d56fc-de3a-4c9a-bb6e-0d52f35feb29" providerId="ADAL" clId="{59042926-9480-4CC6-BBD3-206F4685C1CA}" dt="2022-11-08T15:04:44.695" v="53" actId="1076"/>
          <ac:spMkLst>
            <pc:docMk/>
            <pc:sldMk cId="145644170" sldId="257"/>
            <ac:spMk id="5" creationId="{2A1478D0-6FDC-453E-95D2-A8EE9C9D8F5A}"/>
          </ac:spMkLst>
        </pc:spChg>
        <pc:spChg chg="mod">
          <ac:chgData name="Liam Akerlof Berigan" userId="1a8d56fc-de3a-4c9a-bb6e-0d52f35feb29" providerId="ADAL" clId="{59042926-9480-4CC6-BBD3-206F4685C1CA}" dt="2022-11-08T15:04:44.695" v="53" actId="1076"/>
          <ac:spMkLst>
            <pc:docMk/>
            <pc:sldMk cId="145644170" sldId="257"/>
            <ac:spMk id="6" creationId="{4DEDC7F5-84DF-493C-98D3-3FCEEB97B6AE}"/>
          </ac:spMkLst>
        </pc:spChg>
        <pc:spChg chg="mod">
          <ac:chgData name="Liam Akerlof Berigan" userId="1a8d56fc-de3a-4c9a-bb6e-0d52f35feb29" providerId="ADAL" clId="{59042926-9480-4CC6-BBD3-206F4685C1CA}" dt="2022-11-08T15:04:44.695" v="53" actId="1076"/>
          <ac:spMkLst>
            <pc:docMk/>
            <pc:sldMk cId="145644170" sldId="257"/>
            <ac:spMk id="7" creationId="{EDEF622B-226A-4B5A-8656-BD42BDDC8CF4}"/>
          </ac:spMkLst>
        </pc:spChg>
        <pc:spChg chg="mod">
          <ac:chgData name="Liam Akerlof Berigan" userId="1a8d56fc-de3a-4c9a-bb6e-0d52f35feb29" providerId="ADAL" clId="{59042926-9480-4CC6-BBD3-206F4685C1CA}" dt="2022-11-08T15:04:44.695" v="53" actId="1076"/>
          <ac:spMkLst>
            <pc:docMk/>
            <pc:sldMk cId="145644170" sldId="257"/>
            <ac:spMk id="8" creationId="{D521DBE5-1071-463E-B05A-15103903BA0D}"/>
          </ac:spMkLst>
        </pc:spChg>
        <pc:spChg chg="del mod">
          <ac:chgData name="Liam Akerlof Berigan" userId="1a8d56fc-de3a-4c9a-bb6e-0d52f35feb29" providerId="ADAL" clId="{59042926-9480-4CC6-BBD3-206F4685C1CA}" dt="2022-11-08T16:08:58.235" v="182" actId="478"/>
          <ac:spMkLst>
            <pc:docMk/>
            <pc:sldMk cId="145644170" sldId="257"/>
            <ac:spMk id="33" creationId="{87CFFBBD-EEA7-44A6-BB78-7690752D7DA1}"/>
          </ac:spMkLst>
        </pc:spChg>
        <pc:spChg chg="del mod">
          <ac:chgData name="Liam Akerlof Berigan" userId="1a8d56fc-de3a-4c9a-bb6e-0d52f35feb29" providerId="ADAL" clId="{59042926-9480-4CC6-BBD3-206F4685C1CA}" dt="2022-11-08T16:10:25.755" v="194" actId="478"/>
          <ac:spMkLst>
            <pc:docMk/>
            <pc:sldMk cId="145644170" sldId="257"/>
            <ac:spMk id="34" creationId="{6F00E760-339A-4EBF-B183-DEFC8904B201}"/>
          </ac:spMkLst>
        </pc:spChg>
        <pc:spChg chg="del mod">
          <ac:chgData name="Liam Akerlof Berigan" userId="1a8d56fc-de3a-4c9a-bb6e-0d52f35feb29" providerId="ADAL" clId="{59042926-9480-4CC6-BBD3-206F4685C1CA}" dt="2022-11-08T16:13:01.434" v="209" actId="478"/>
          <ac:spMkLst>
            <pc:docMk/>
            <pc:sldMk cId="145644170" sldId="257"/>
            <ac:spMk id="35" creationId="{7581E1D8-8249-4FA5-87C2-09EFB947E218}"/>
          </ac:spMkLst>
        </pc:spChg>
        <pc:spChg chg="add mod">
          <ac:chgData name="Liam Akerlof Berigan" userId="1a8d56fc-de3a-4c9a-bb6e-0d52f35feb29" providerId="ADAL" clId="{59042926-9480-4CC6-BBD3-206F4685C1CA}" dt="2022-11-08T15:07:17.648" v="108" actId="1076"/>
          <ac:spMkLst>
            <pc:docMk/>
            <pc:sldMk cId="145644170" sldId="257"/>
            <ac:spMk id="48" creationId="{0AAAD4E2-E925-43C9-A698-BA65308DA37D}"/>
          </ac:spMkLst>
        </pc:spChg>
        <pc:spChg chg="add mod">
          <ac:chgData name="Liam Akerlof Berigan" userId="1a8d56fc-de3a-4c9a-bb6e-0d52f35feb29" providerId="ADAL" clId="{59042926-9480-4CC6-BBD3-206F4685C1CA}" dt="2022-11-08T15:07:17.648" v="108" actId="1076"/>
          <ac:spMkLst>
            <pc:docMk/>
            <pc:sldMk cId="145644170" sldId="257"/>
            <ac:spMk id="55" creationId="{17ADC8F6-03BD-4A61-8074-25184623210A}"/>
          </ac:spMkLst>
        </pc:spChg>
        <pc:spChg chg="add mod">
          <ac:chgData name="Liam Akerlof Berigan" userId="1a8d56fc-de3a-4c9a-bb6e-0d52f35feb29" providerId="ADAL" clId="{59042926-9480-4CC6-BBD3-206F4685C1CA}" dt="2022-11-08T15:07:17.648" v="108" actId="1076"/>
          <ac:spMkLst>
            <pc:docMk/>
            <pc:sldMk cId="145644170" sldId="257"/>
            <ac:spMk id="56" creationId="{4776BDDE-A692-4327-9468-5CB0D9200F50}"/>
          </ac:spMkLst>
        </pc:spChg>
        <pc:spChg chg="add mod">
          <ac:chgData name="Liam Akerlof Berigan" userId="1a8d56fc-de3a-4c9a-bb6e-0d52f35feb29" providerId="ADAL" clId="{59042926-9480-4CC6-BBD3-206F4685C1CA}" dt="2022-11-08T15:07:17.648" v="108" actId="1076"/>
          <ac:spMkLst>
            <pc:docMk/>
            <pc:sldMk cId="145644170" sldId="257"/>
            <ac:spMk id="57" creationId="{A0F2F10F-C3F2-4A37-AEB1-C3D7FE6B49C7}"/>
          </ac:spMkLst>
        </pc:spChg>
        <pc:spChg chg="add del mod">
          <ac:chgData name="Liam Akerlof Berigan" userId="1a8d56fc-de3a-4c9a-bb6e-0d52f35feb29" providerId="ADAL" clId="{59042926-9480-4CC6-BBD3-206F4685C1CA}" dt="2022-11-08T15:53:33.551" v="162" actId="478"/>
          <ac:spMkLst>
            <pc:docMk/>
            <pc:sldMk cId="145644170" sldId="257"/>
            <ac:spMk id="58" creationId="{9A6C5595-8618-4A0C-B669-9CFA0B0D5772}"/>
          </ac:spMkLst>
        </pc:spChg>
        <pc:spChg chg="add del mod">
          <ac:chgData name="Liam Akerlof Berigan" userId="1a8d56fc-de3a-4c9a-bb6e-0d52f35feb29" providerId="ADAL" clId="{59042926-9480-4CC6-BBD3-206F4685C1CA}" dt="2022-11-08T15:51:46.218" v="140" actId="478"/>
          <ac:spMkLst>
            <pc:docMk/>
            <pc:sldMk cId="145644170" sldId="257"/>
            <ac:spMk id="59" creationId="{A9AA1AEE-4ADA-45FE-A1B3-D6736348D5F7}"/>
          </ac:spMkLst>
        </pc:spChg>
        <pc:spChg chg="add del mod">
          <ac:chgData name="Liam Akerlof Berigan" userId="1a8d56fc-de3a-4c9a-bb6e-0d52f35feb29" providerId="ADAL" clId="{59042926-9480-4CC6-BBD3-206F4685C1CA}" dt="2022-11-08T15:51:46.710" v="141" actId="478"/>
          <ac:spMkLst>
            <pc:docMk/>
            <pc:sldMk cId="145644170" sldId="257"/>
            <ac:spMk id="60" creationId="{9015B4F1-F12F-4CBD-AC1D-A82602F0D55E}"/>
          </ac:spMkLst>
        </pc:spChg>
        <pc:spChg chg="add del mod">
          <ac:chgData name="Liam Akerlof Berigan" userId="1a8d56fc-de3a-4c9a-bb6e-0d52f35feb29" providerId="ADAL" clId="{59042926-9480-4CC6-BBD3-206F4685C1CA}" dt="2022-11-08T15:51:47.734" v="142" actId="478"/>
          <ac:spMkLst>
            <pc:docMk/>
            <pc:sldMk cId="145644170" sldId="257"/>
            <ac:spMk id="61" creationId="{61B23B62-9AD6-4A29-8DA7-DAD3EB3D790F}"/>
          </ac:spMkLst>
        </pc:spChg>
        <pc:spChg chg="add del mod">
          <ac:chgData name="Liam Akerlof Berigan" userId="1a8d56fc-de3a-4c9a-bb6e-0d52f35feb29" providerId="ADAL" clId="{59042926-9480-4CC6-BBD3-206F4685C1CA}" dt="2022-11-08T15:53:48.003" v="164" actId="1076"/>
          <ac:spMkLst>
            <pc:docMk/>
            <pc:sldMk cId="145644170" sldId="257"/>
            <ac:spMk id="62" creationId="{1716FD60-9764-45C1-96A5-1A0478F82FEE}"/>
          </ac:spMkLst>
        </pc:spChg>
        <pc:spChg chg="add mod">
          <ac:chgData name="Liam Akerlof Berigan" userId="1a8d56fc-de3a-4c9a-bb6e-0d52f35feb29" providerId="ADAL" clId="{59042926-9480-4CC6-BBD3-206F4685C1CA}" dt="2022-11-08T15:53:48.003" v="164" actId="1076"/>
          <ac:spMkLst>
            <pc:docMk/>
            <pc:sldMk cId="145644170" sldId="257"/>
            <ac:spMk id="63" creationId="{3A41EA64-7396-4588-8BEA-AF889AD977F7}"/>
          </ac:spMkLst>
        </pc:spChg>
        <pc:spChg chg="add mod">
          <ac:chgData name="Liam Akerlof Berigan" userId="1a8d56fc-de3a-4c9a-bb6e-0d52f35feb29" providerId="ADAL" clId="{59042926-9480-4CC6-BBD3-206F4685C1CA}" dt="2022-11-08T15:08:32.597" v="113" actId="1076"/>
          <ac:spMkLst>
            <pc:docMk/>
            <pc:sldMk cId="145644170" sldId="257"/>
            <ac:spMk id="64" creationId="{C1937BA9-E4C2-4B88-BDFA-6A6E23A97E96}"/>
          </ac:spMkLst>
        </pc:spChg>
        <pc:spChg chg="add del mod">
          <ac:chgData name="Liam Akerlof Berigan" userId="1a8d56fc-de3a-4c9a-bb6e-0d52f35feb29" providerId="ADAL" clId="{59042926-9480-4CC6-BBD3-206F4685C1CA}" dt="2022-11-08T15:39:58.454" v="119" actId="478"/>
          <ac:spMkLst>
            <pc:docMk/>
            <pc:sldMk cId="145644170" sldId="257"/>
            <ac:spMk id="65" creationId="{6047688D-6EC6-48FF-A225-380DC41AE516}"/>
          </ac:spMkLst>
        </pc:spChg>
        <pc:spChg chg="add mod">
          <ac:chgData name="Liam Akerlof Berigan" userId="1a8d56fc-de3a-4c9a-bb6e-0d52f35feb29" providerId="ADAL" clId="{59042926-9480-4CC6-BBD3-206F4685C1CA}" dt="2022-11-08T15:40:24.966" v="124" actId="14100"/>
          <ac:spMkLst>
            <pc:docMk/>
            <pc:sldMk cId="145644170" sldId="257"/>
            <ac:spMk id="66" creationId="{4AD9651D-679C-4870-A5EC-9F8F99169C40}"/>
          </ac:spMkLst>
        </pc:spChg>
        <pc:spChg chg="add mod">
          <ac:chgData name="Liam Akerlof Berigan" userId="1a8d56fc-de3a-4c9a-bb6e-0d52f35feb29" providerId="ADAL" clId="{59042926-9480-4CC6-BBD3-206F4685C1CA}" dt="2022-11-08T15:40:43.187" v="129" actId="14100"/>
          <ac:spMkLst>
            <pc:docMk/>
            <pc:sldMk cId="145644170" sldId="257"/>
            <ac:spMk id="67" creationId="{F3FF5C04-5649-4D3F-9496-C2381026CB38}"/>
          </ac:spMkLst>
        </pc:spChg>
        <pc:spChg chg="add del mod">
          <ac:chgData name="Liam Akerlof Berigan" userId="1a8d56fc-de3a-4c9a-bb6e-0d52f35feb29" providerId="ADAL" clId="{59042926-9480-4CC6-BBD3-206F4685C1CA}" dt="2022-11-08T15:40:50.798" v="131" actId="478"/>
          <ac:spMkLst>
            <pc:docMk/>
            <pc:sldMk cId="145644170" sldId="257"/>
            <ac:spMk id="68" creationId="{960A0AEF-EB0C-47AF-A960-427383FB8AE8}"/>
          </ac:spMkLst>
        </pc:spChg>
        <pc:spChg chg="add mod">
          <ac:chgData name="Liam Akerlof Berigan" userId="1a8d56fc-de3a-4c9a-bb6e-0d52f35feb29" providerId="ADAL" clId="{59042926-9480-4CC6-BBD3-206F4685C1CA}" dt="2022-11-08T15:41:02.154" v="133" actId="1076"/>
          <ac:spMkLst>
            <pc:docMk/>
            <pc:sldMk cId="145644170" sldId="257"/>
            <ac:spMk id="69" creationId="{AA5EA9F1-6247-4E35-A64D-56D9D77FD650}"/>
          </ac:spMkLst>
        </pc:spChg>
        <pc:spChg chg="add del mod">
          <ac:chgData name="Liam Akerlof Berigan" userId="1a8d56fc-de3a-4c9a-bb6e-0d52f35feb29" providerId="ADAL" clId="{59042926-9480-4CC6-BBD3-206F4685C1CA}" dt="2022-11-08T15:41:31.988" v="137" actId="478"/>
          <ac:spMkLst>
            <pc:docMk/>
            <pc:sldMk cId="145644170" sldId="257"/>
            <ac:spMk id="70" creationId="{CD55DE88-E805-4B3B-831F-235714A5DA0F}"/>
          </ac:spMkLst>
        </pc:spChg>
        <pc:spChg chg="add mod">
          <ac:chgData name="Liam Akerlof Berigan" userId="1a8d56fc-de3a-4c9a-bb6e-0d52f35feb29" providerId="ADAL" clId="{59042926-9480-4CC6-BBD3-206F4685C1CA}" dt="2022-11-08T15:54:03.347" v="167" actId="1076"/>
          <ac:spMkLst>
            <pc:docMk/>
            <pc:sldMk cId="145644170" sldId="257"/>
            <ac:spMk id="71" creationId="{365849B5-F050-491D-A11A-50C9A438A2A6}"/>
          </ac:spMkLst>
        </pc:spChg>
        <pc:spChg chg="add mod">
          <ac:chgData name="Liam Akerlof Berigan" userId="1a8d56fc-de3a-4c9a-bb6e-0d52f35feb29" providerId="ADAL" clId="{59042926-9480-4CC6-BBD3-206F4685C1CA}" dt="2022-11-08T15:53:40.955" v="163" actId="1076"/>
          <ac:spMkLst>
            <pc:docMk/>
            <pc:sldMk cId="145644170" sldId="257"/>
            <ac:spMk id="72" creationId="{793A977D-BA69-4BE5-983D-30C7660361AD}"/>
          </ac:spMkLst>
        </pc:spChg>
        <pc:spChg chg="add mod">
          <ac:chgData name="Liam Akerlof Berigan" userId="1a8d56fc-de3a-4c9a-bb6e-0d52f35feb29" providerId="ADAL" clId="{59042926-9480-4CC6-BBD3-206F4685C1CA}" dt="2022-11-08T15:53:48.003" v="164" actId="1076"/>
          <ac:spMkLst>
            <pc:docMk/>
            <pc:sldMk cId="145644170" sldId="257"/>
            <ac:spMk id="73" creationId="{DECD61A9-6C5F-4A60-A68C-53444AF9F912}"/>
          </ac:spMkLst>
        </pc:spChg>
        <pc:spChg chg="add mod">
          <ac:chgData name="Liam Akerlof Berigan" userId="1a8d56fc-de3a-4c9a-bb6e-0d52f35feb29" providerId="ADAL" clId="{59042926-9480-4CC6-BBD3-206F4685C1CA}" dt="2022-11-08T15:54:16.830" v="174" actId="1036"/>
          <ac:spMkLst>
            <pc:docMk/>
            <pc:sldMk cId="145644170" sldId="257"/>
            <ac:spMk id="74" creationId="{B7FEC664-F6BC-472A-B15B-6176080F0D9B}"/>
          </ac:spMkLst>
        </pc:spChg>
        <pc:spChg chg="add mod">
          <ac:chgData name="Liam Akerlof Berigan" userId="1a8d56fc-de3a-4c9a-bb6e-0d52f35feb29" providerId="ADAL" clId="{59042926-9480-4CC6-BBD3-206F4685C1CA}" dt="2022-11-08T15:54:29.471" v="181" actId="1035"/>
          <ac:spMkLst>
            <pc:docMk/>
            <pc:sldMk cId="145644170" sldId="257"/>
            <ac:spMk id="75" creationId="{03AF3D00-89CC-4153-8A95-CFA60F4225D1}"/>
          </ac:spMkLst>
        </pc:spChg>
        <pc:picChg chg="add mod modCrop">
          <ac:chgData name="Liam Akerlof Berigan" userId="1a8d56fc-de3a-4c9a-bb6e-0d52f35feb29" providerId="ADAL" clId="{59042926-9480-4CC6-BBD3-206F4685C1CA}" dt="2022-11-08T16:13:48.734" v="218" actId="1076"/>
          <ac:picMkLst>
            <pc:docMk/>
            <pc:sldMk cId="145644170" sldId="257"/>
            <ac:picMk id="77" creationId="{D091F46C-960A-49D2-9846-8935B2542A46}"/>
          </ac:picMkLst>
        </pc:picChg>
        <pc:picChg chg="add mod modCrop">
          <ac:chgData name="Liam Akerlof Berigan" userId="1a8d56fc-de3a-4c9a-bb6e-0d52f35feb29" providerId="ADAL" clId="{59042926-9480-4CC6-BBD3-206F4685C1CA}" dt="2022-11-08T16:13:39.616" v="217" actId="1076"/>
          <ac:picMkLst>
            <pc:docMk/>
            <pc:sldMk cId="145644170" sldId="257"/>
            <ac:picMk id="79" creationId="{441271D3-3016-442F-A911-80A267005D75}"/>
          </ac:picMkLst>
        </pc:picChg>
        <pc:picChg chg="add mod modCrop">
          <ac:chgData name="Liam Akerlof Berigan" userId="1a8d56fc-de3a-4c9a-bb6e-0d52f35feb29" providerId="ADAL" clId="{59042926-9480-4CC6-BBD3-206F4685C1CA}" dt="2022-11-08T16:13:29.932" v="216" actId="1076"/>
          <ac:picMkLst>
            <pc:docMk/>
            <pc:sldMk cId="145644170" sldId="257"/>
            <ac:picMk id="81" creationId="{C65FBF68-E916-4B82-9D2B-58D0D8B17947}"/>
          </ac:picMkLst>
        </pc:picChg>
        <pc:cxnChg chg="mod">
          <ac:chgData name="Liam Akerlof Berigan" userId="1a8d56fc-de3a-4c9a-bb6e-0d52f35feb29" providerId="ADAL" clId="{59042926-9480-4CC6-BBD3-206F4685C1CA}" dt="2022-11-08T15:04:44.695" v="53" actId="1076"/>
          <ac:cxnSpMkLst>
            <pc:docMk/>
            <pc:sldMk cId="145644170" sldId="257"/>
            <ac:cxnSpMk id="12" creationId="{167016BB-23D2-4952-8D98-AB7B89B9226B}"/>
          </ac:cxnSpMkLst>
        </pc:cxnChg>
        <pc:cxnChg chg="mod">
          <ac:chgData name="Liam Akerlof Berigan" userId="1a8d56fc-de3a-4c9a-bb6e-0d52f35feb29" providerId="ADAL" clId="{59042926-9480-4CC6-BBD3-206F4685C1CA}" dt="2022-11-08T15:04:44.695" v="53" actId="1076"/>
          <ac:cxnSpMkLst>
            <pc:docMk/>
            <pc:sldMk cId="145644170" sldId="257"/>
            <ac:cxnSpMk id="20" creationId="{1BF54CD0-1AEA-4D93-9A64-1E6189FE5B6C}"/>
          </ac:cxnSpMkLst>
        </pc:cxnChg>
        <pc:cxnChg chg="mod">
          <ac:chgData name="Liam Akerlof Berigan" userId="1a8d56fc-de3a-4c9a-bb6e-0d52f35feb29" providerId="ADAL" clId="{59042926-9480-4CC6-BBD3-206F4685C1CA}" dt="2022-11-08T15:04:44.695" v="53" actId="1076"/>
          <ac:cxnSpMkLst>
            <pc:docMk/>
            <pc:sldMk cId="145644170" sldId="257"/>
            <ac:cxnSpMk id="23" creationId="{20F96454-E5A0-48D7-9198-68439F437DFD}"/>
          </ac:cxnSpMkLst>
        </pc:cxnChg>
        <pc:cxnChg chg="mod">
          <ac:chgData name="Liam Akerlof Berigan" userId="1a8d56fc-de3a-4c9a-bb6e-0d52f35feb29" providerId="ADAL" clId="{59042926-9480-4CC6-BBD3-206F4685C1CA}" dt="2022-11-08T16:10:25.755" v="194" actId="478"/>
          <ac:cxnSpMkLst>
            <pc:docMk/>
            <pc:sldMk cId="145644170" sldId="257"/>
            <ac:cxnSpMk id="36" creationId="{A6E134F9-BB69-4277-B85A-F88840ABF6F3}"/>
          </ac:cxnSpMkLst>
        </pc:cxnChg>
        <pc:cxnChg chg="mod">
          <ac:chgData name="Liam Akerlof Berigan" userId="1a8d56fc-de3a-4c9a-bb6e-0d52f35feb29" providerId="ADAL" clId="{59042926-9480-4CC6-BBD3-206F4685C1CA}" dt="2022-11-08T16:13:01.434" v="209" actId="478"/>
          <ac:cxnSpMkLst>
            <pc:docMk/>
            <pc:sldMk cId="145644170" sldId="257"/>
            <ac:cxnSpMk id="39" creationId="{780815BC-4A67-41E9-B1A1-3A5A3BF13BB7}"/>
          </ac:cxnSpMkLst>
        </pc:cxnChg>
        <pc:cxnChg chg="mod">
          <ac:chgData name="Liam Akerlof Berigan" userId="1a8d56fc-de3a-4c9a-bb6e-0d52f35feb29" providerId="ADAL" clId="{59042926-9480-4CC6-BBD3-206F4685C1CA}" dt="2022-11-08T16:08:58.235" v="182" actId="478"/>
          <ac:cxnSpMkLst>
            <pc:docMk/>
            <pc:sldMk cId="145644170" sldId="257"/>
            <ac:cxnSpMk id="42" creationId="{58AA36EE-607F-4E40-94AA-7A8826619B6A}"/>
          </ac:cxnSpMkLst>
        </pc:cxn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D8BDF-BBF0-46C0-BA8C-FE9379182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509D50-D3E3-4270-9AEF-742F8379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7A6EF-C530-4B94-99E3-530570D46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8AB67-3897-405F-81F4-21358F9CE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F5658-607D-49D2-A54E-EAB166A4E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1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A9C7-8D14-4989-B505-0B9A9D5D9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422167-CBBB-4EE7-B11D-8E3A7C9036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2A748-1A20-451F-A28F-00F07A227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82E86-6F94-4F49-83F9-5DFAECD31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63E38-51B3-4ED5-9437-102B4A126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86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E2D623-CD16-4C69-B6E7-9A8FAB0DF9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46509-487E-41B3-B2B4-8A3680009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C66E6-70D1-4B83-A2B3-AF766D6CE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409F5-BA97-4C31-B0E2-4D3B67C67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CEB22-A89F-4E6F-A9A7-F5731E169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36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15B96-C61E-4E2F-A8C0-33E53D05B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13BD3-0ED8-4CB9-80AA-E67237C36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843D3-59D4-4079-AF43-1B07FB18C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0D70F-87CC-49D9-A3D9-C5E86ED82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1B626-5892-4D4C-A40C-00B278983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418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77D80-FB43-44A3-A5D0-D0AB7A24C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594C7-CE22-4280-9B3D-CAF2087EE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23BDC-B960-419E-88E8-F3CD6E478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6C1C1-D697-47FA-8739-74BD0ACA2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05699-5AC7-4F67-BCCC-3EDFEC99B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64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E392D-C787-4797-8D05-434D1D524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C0E3F-7953-45BD-A2B5-E42FC2B75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6C092C-86E8-4403-8B76-D55A14F631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2FB109-25BF-49D4-BDB9-15AF5ADD2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9CAEC7-94D8-44A3-AF24-283C09F13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3B463-66DB-4FC7-A176-D3CEADE2C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75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4A57B-A881-4193-90B0-53E7D6B1A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68212D-FE51-4E8A-BDF2-A323CFC24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B28F14-50C0-4114-AF1F-36720A8DF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668B0B-1D69-42C8-BDD0-8BEBDED02C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277434-1677-4CE5-BA77-6FF721439B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6BE532-027F-4CFD-8CB8-3E9D59FA8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A83E72-885D-4EE7-B811-B709E13AA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C6EA5-EE36-489F-9173-060463099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422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373F-E99B-4791-83CD-B798D6289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888203-B94C-471F-ABC6-86E8A0964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A37910-86F9-4E76-B4BC-96279AC34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5DE51F-E743-4371-B5DC-02982B7A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1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CF70CE-337F-4792-9E8A-EF33B7246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B39AB-A490-4703-B5E6-EADA08482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37F98B-8E86-427E-86BB-8B53583B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77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43C58-4060-4C88-863B-F47EB042C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126D6-21F7-4CD7-B2FD-37304B8EA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CC8184-EF21-474C-9F08-5097F1E11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539E54-0F13-4D4D-B678-FAC622E8E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E4426-920B-49BE-B715-ED927B705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65EEB-5FCC-43ED-B1A7-D4F108870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18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808FD-66AE-4563-8F27-DAD61A82D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559D11-718C-4607-B176-4C18F8DC2D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6F5AEA-126F-4426-8A30-8A4A9FFE2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C968E-47A5-4D7E-82EC-44F4ACEAA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6AD0B-CFB1-4BDF-A129-C292F369D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C29E25-4842-4850-9680-5322374CF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877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419463-6E67-4ABF-A925-DD78D071E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06C9E-4ED5-4B9D-890D-AD0155F13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F8BAA-C6CD-4C14-8046-02FED3A18A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9991A-0CBC-4254-BA31-3ED1F0D1B6E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89BC9-93C0-449C-9FB1-D0B9C30E21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75828-A709-475E-9048-CA6302E6E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3C9D0-1A86-4D3C-830E-20493E1C7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574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704F8C-A386-4F67-A596-C0A6B1C731AF}"/>
              </a:ext>
            </a:extLst>
          </p:cNvPr>
          <p:cNvSpPr/>
          <p:nvPr/>
        </p:nvSpPr>
        <p:spPr>
          <a:xfrm>
            <a:off x="496227" y="122663"/>
            <a:ext cx="2286000" cy="8028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Migratory/Breeding Season Weight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1478D0-6FDC-453E-95D2-A8EE9C9D8F5A}"/>
              </a:ext>
            </a:extLst>
          </p:cNvPr>
          <p:cNvSpPr/>
          <p:nvPr/>
        </p:nvSpPr>
        <p:spPr>
          <a:xfrm>
            <a:off x="6727904" y="334536"/>
            <a:ext cx="2286000" cy="8028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Layer options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EDC7F5-84DF-493C-98D3-3FCEEB97B6AE}"/>
              </a:ext>
            </a:extLst>
          </p:cNvPr>
          <p:cNvSpPr/>
          <p:nvPr/>
        </p:nvSpPr>
        <p:spPr>
          <a:xfrm>
            <a:off x="3960540" y="1997926"/>
            <a:ext cx="2286000" cy="8028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Statewide layer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EF622B-226A-4B5A-8656-BD42BDDC8CF4}"/>
              </a:ext>
            </a:extLst>
          </p:cNvPr>
          <p:cNvSpPr/>
          <p:nvPr/>
        </p:nvSpPr>
        <p:spPr>
          <a:xfrm>
            <a:off x="6727904" y="1997926"/>
            <a:ext cx="2286000" cy="8028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Gamelands</a:t>
            </a:r>
            <a:r>
              <a:rPr lang="en-US" dirty="0">
                <a:solidFill>
                  <a:schemeClr val="tx1"/>
                </a:solidFill>
              </a:rPr>
              <a:t>: landscape suitability index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1DBE5-1071-463E-B05A-15103903BA0D}"/>
              </a:ext>
            </a:extLst>
          </p:cNvPr>
          <p:cNvSpPr/>
          <p:nvPr/>
        </p:nvSpPr>
        <p:spPr>
          <a:xfrm>
            <a:off x="9495268" y="1999784"/>
            <a:ext cx="2286000" cy="8028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Gamelands</a:t>
            </a:r>
            <a:r>
              <a:rPr lang="en-US" dirty="0">
                <a:solidFill>
                  <a:schemeClr val="tx1"/>
                </a:solidFill>
              </a:rPr>
              <a:t>: average pixel value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7016BB-23D2-4952-8D98-AB7B89B9226B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5103540" y="1137424"/>
            <a:ext cx="2767364" cy="86050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BF54CD0-1AEA-4D93-9A64-1E6189FE5B6C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7870904" y="1137424"/>
            <a:ext cx="0" cy="86050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F96454-E5A0-48D7-9198-68439F437DFD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7870904" y="1137424"/>
            <a:ext cx="2767364" cy="86236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6E134F9-BB69-4277-B85A-F88840ABF6F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870904" y="2800814"/>
            <a:ext cx="0" cy="9664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80815BC-4A67-41E9-B1A1-3A5A3BF13BB7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0638268" y="2802672"/>
            <a:ext cx="0" cy="964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8AA36EE-607F-4E40-94AA-7A8826619B6A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5103540" y="2800814"/>
            <a:ext cx="0" cy="9664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0AAAD4E2-E925-43C9-A698-BA65308DA37D}"/>
              </a:ext>
            </a:extLst>
          </p:cNvPr>
          <p:cNvSpPr/>
          <p:nvPr/>
        </p:nvSpPr>
        <p:spPr>
          <a:xfrm>
            <a:off x="761068" y="1078831"/>
            <a:ext cx="2445833" cy="3856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100% Migratory, 0% Breeding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7ADC8F6-03BD-4A61-8074-25184623210A}"/>
              </a:ext>
            </a:extLst>
          </p:cNvPr>
          <p:cNvSpPr/>
          <p:nvPr/>
        </p:nvSpPr>
        <p:spPr>
          <a:xfrm>
            <a:off x="761068" y="1667986"/>
            <a:ext cx="2445833" cy="3856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90% Migratory, 10% Breeding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776BDDE-A692-4327-9468-5CB0D9200F50}"/>
              </a:ext>
            </a:extLst>
          </p:cNvPr>
          <p:cNvSpPr/>
          <p:nvPr/>
        </p:nvSpPr>
        <p:spPr>
          <a:xfrm>
            <a:off x="768501" y="2253886"/>
            <a:ext cx="2445833" cy="3856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80% Migratory, 20% Breeding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0F2F10F-C3F2-4A37-AEB1-C3D7FE6B49C7}"/>
              </a:ext>
            </a:extLst>
          </p:cNvPr>
          <p:cNvSpPr/>
          <p:nvPr/>
        </p:nvSpPr>
        <p:spPr>
          <a:xfrm>
            <a:off x="761067" y="2839786"/>
            <a:ext cx="2445833" cy="3856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70% Migratory, 30% Breeding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716FD60-9764-45C1-96A5-1A0478F82FEE}"/>
              </a:ext>
            </a:extLst>
          </p:cNvPr>
          <p:cNvSpPr/>
          <p:nvPr/>
        </p:nvSpPr>
        <p:spPr>
          <a:xfrm>
            <a:off x="760136" y="3945143"/>
            <a:ext cx="2445833" cy="3856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20% Migratory, 80% Breeding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A41EA64-7396-4588-8BEA-AF889AD977F7}"/>
              </a:ext>
            </a:extLst>
          </p:cNvPr>
          <p:cNvSpPr/>
          <p:nvPr/>
        </p:nvSpPr>
        <p:spPr>
          <a:xfrm>
            <a:off x="760136" y="4481333"/>
            <a:ext cx="2445833" cy="3856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10% Migratory, 90% Breeding</a:t>
            </a:r>
          </a:p>
        </p:txBody>
      </p:sp>
      <p:sp>
        <p:nvSpPr>
          <p:cNvPr id="64" name="Arrow: Bent 63">
            <a:extLst>
              <a:ext uri="{FF2B5EF4-FFF2-40B4-BE49-F238E27FC236}">
                <a16:creationId xmlns:a16="http://schemas.microsoft.com/office/drawing/2014/main" id="{C1937BA9-E4C2-4B88-BDFA-6A6E23A97E96}"/>
              </a:ext>
            </a:extLst>
          </p:cNvPr>
          <p:cNvSpPr/>
          <p:nvPr/>
        </p:nvSpPr>
        <p:spPr>
          <a:xfrm flipV="1">
            <a:off x="464627" y="1078831"/>
            <a:ext cx="264839" cy="292769"/>
          </a:xfrm>
          <a:prstGeom prst="ben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Arrow: Bent 65">
            <a:extLst>
              <a:ext uri="{FF2B5EF4-FFF2-40B4-BE49-F238E27FC236}">
                <a16:creationId xmlns:a16="http://schemas.microsoft.com/office/drawing/2014/main" id="{4AD9651D-679C-4870-A5EC-9F8F99169C40}"/>
              </a:ext>
            </a:extLst>
          </p:cNvPr>
          <p:cNvSpPr/>
          <p:nvPr/>
        </p:nvSpPr>
        <p:spPr>
          <a:xfrm flipV="1">
            <a:off x="469265" y="1232108"/>
            <a:ext cx="260201" cy="652447"/>
          </a:xfrm>
          <a:prstGeom prst="ben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7" name="Arrow: Bent 66">
            <a:extLst>
              <a:ext uri="{FF2B5EF4-FFF2-40B4-BE49-F238E27FC236}">
                <a16:creationId xmlns:a16="http://schemas.microsoft.com/office/drawing/2014/main" id="{F3FF5C04-5649-4D3F-9496-C2381026CB38}"/>
              </a:ext>
            </a:extLst>
          </p:cNvPr>
          <p:cNvSpPr/>
          <p:nvPr/>
        </p:nvSpPr>
        <p:spPr>
          <a:xfrm flipV="1">
            <a:off x="469265" y="1645681"/>
            <a:ext cx="260201" cy="860501"/>
          </a:xfrm>
          <a:prstGeom prst="ben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9" name="Arrow: Bent 68">
            <a:extLst>
              <a:ext uri="{FF2B5EF4-FFF2-40B4-BE49-F238E27FC236}">
                <a16:creationId xmlns:a16="http://schemas.microsoft.com/office/drawing/2014/main" id="{AA5EA9F1-6247-4E35-A64D-56D9D77FD650}"/>
              </a:ext>
            </a:extLst>
          </p:cNvPr>
          <p:cNvSpPr/>
          <p:nvPr/>
        </p:nvSpPr>
        <p:spPr>
          <a:xfrm flipV="1">
            <a:off x="464627" y="2253886"/>
            <a:ext cx="260201" cy="860501"/>
          </a:xfrm>
          <a:prstGeom prst="ben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Arrow: Bent 70">
            <a:extLst>
              <a:ext uri="{FF2B5EF4-FFF2-40B4-BE49-F238E27FC236}">
                <a16:creationId xmlns:a16="http://schemas.microsoft.com/office/drawing/2014/main" id="{365849B5-F050-491D-A11A-50C9A438A2A6}"/>
              </a:ext>
            </a:extLst>
          </p:cNvPr>
          <p:cNvSpPr/>
          <p:nvPr/>
        </p:nvSpPr>
        <p:spPr>
          <a:xfrm flipV="1">
            <a:off x="469265" y="2808196"/>
            <a:ext cx="255562" cy="1356853"/>
          </a:xfrm>
          <a:prstGeom prst="ben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93A977D-BA69-4BE5-983D-30C7660361AD}"/>
              </a:ext>
            </a:extLst>
          </p:cNvPr>
          <p:cNvSpPr txBox="1"/>
          <p:nvPr/>
        </p:nvSpPr>
        <p:spPr>
          <a:xfrm>
            <a:off x="741558" y="3303678"/>
            <a:ext cx="1745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…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ECD61A9-6C5F-4A60-A68C-53444AF9F912}"/>
              </a:ext>
            </a:extLst>
          </p:cNvPr>
          <p:cNvSpPr/>
          <p:nvPr/>
        </p:nvSpPr>
        <p:spPr>
          <a:xfrm>
            <a:off x="768501" y="5064633"/>
            <a:ext cx="2445833" cy="3856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0% Migratory, 100% Breeding</a:t>
            </a:r>
          </a:p>
        </p:txBody>
      </p:sp>
      <p:sp>
        <p:nvSpPr>
          <p:cNvPr id="74" name="Arrow: Bent 73">
            <a:extLst>
              <a:ext uri="{FF2B5EF4-FFF2-40B4-BE49-F238E27FC236}">
                <a16:creationId xmlns:a16="http://schemas.microsoft.com/office/drawing/2014/main" id="{B7FEC664-F6BC-472A-B15B-6176080F0D9B}"/>
              </a:ext>
            </a:extLst>
          </p:cNvPr>
          <p:cNvSpPr/>
          <p:nvPr/>
        </p:nvSpPr>
        <p:spPr>
          <a:xfrm flipV="1">
            <a:off x="464627" y="3869410"/>
            <a:ext cx="260201" cy="860501"/>
          </a:xfrm>
          <a:prstGeom prst="ben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5" name="Arrow: Bent 74">
            <a:extLst>
              <a:ext uri="{FF2B5EF4-FFF2-40B4-BE49-F238E27FC236}">
                <a16:creationId xmlns:a16="http://schemas.microsoft.com/office/drawing/2014/main" id="{03AF3D00-89CC-4153-8A95-CFA60F4225D1}"/>
              </a:ext>
            </a:extLst>
          </p:cNvPr>
          <p:cNvSpPr/>
          <p:nvPr/>
        </p:nvSpPr>
        <p:spPr>
          <a:xfrm flipV="1">
            <a:off x="466020" y="4445217"/>
            <a:ext cx="260201" cy="860501"/>
          </a:xfrm>
          <a:prstGeom prst="ben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091F46C-960A-49D2-9846-8935B2542A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10" t="31420" r="58842" b="33905"/>
          <a:stretch/>
        </p:blipFill>
        <p:spPr>
          <a:xfrm>
            <a:off x="3669984" y="3833835"/>
            <a:ext cx="2732668" cy="1680641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441271D3-3016-442F-A911-80A267005D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01" t="17856" r="52439" b="19056"/>
          <a:stretch/>
        </p:blipFill>
        <p:spPr>
          <a:xfrm>
            <a:off x="6584801" y="3833835"/>
            <a:ext cx="2572205" cy="1769326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C65FBF68-E916-4B82-9D2B-58D0D8B179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384" t="18398" r="52256" b="18972"/>
          <a:stretch/>
        </p:blipFill>
        <p:spPr>
          <a:xfrm>
            <a:off x="9339155" y="3869410"/>
            <a:ext cx="2598225" cy="177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44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69</Words>
  <Application>Microsoft Office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Liam Berigan</dc:creator>
  <cp:lastModifiedBy>Liam Berigan</cp:lastModifiedBy>
  <cp:revision>1</cp:revision>
  <dcterms:created xsi:type="dcterms:W3CDTF">2022-11-08T14:48:40Z</dcterms:created>
  <dcterms:modified xsi:type="dcterms:W3CDTF">2022-11-08T16:13:48Z</dcterms:modified>
</cp:coreProperties>
</file>

<file path=docProps/thumbnail.jpeg>
</file>